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0815"/>
  </p:normalViewPr>
  <p:slideViewPr>
    <p:cSldViewPr>
      <p:cViewPr>
        <p:scale>
          <a:sx n="133" d="100"/>
          <a:sy n="133" d="100"/>
        </p:scale>
        <p:origin x="648" y="-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31AD5-BFEE-2441-A23C-3F50D63D4029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AB10-5C82-1F47-B062-612E78C7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1AB10-5C82-1F47-B062-612E78C77A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dirty="0" err="1" smtClean="0"/>
              <a:t>S</a:t>
            </a:r>
            <a:r>
              <a:rPr lang="en-US" dirty="0" smtClean="0"/>
              <a:t>e</a:t>
            </a:r>
            <a:r>
              <a:rPr lang="id-ID" dirty="0" err="1" smtClean="0"/>
              <a:t>rvice</a:t>
            </a:r>
            <a:r>
              <a:rPr lang="id-ID" dirty="0"/>
              <a:t> </a:t>
            </a:r>
            <a:r>
              <a:rPr lang="id-ID" dirty="0" err="1" smtClean="0"/>
              <a:t>oriented</a:t>
            </a:r>
            <a:r>
              <a:rPr lang="id-ID" dirty="0" smtClean="0"/>
              <a:t> </a:t>
            </a:r>
            <a:r>
              <a:rPr lang="id-ID" dirty="0" err="1" smtClean="0"/>
              <a:t>architecture</a:t>
            </a: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 2</a:t>
            </a:r>
            <a: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HENDRA SETIADINATA 1701498465</a:t>
            </a:r>
            <a:b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 MARKUS SUSANTO 1701498326</a:t>
            </a:r>
            <a:b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YUSRIL EKA MAHENDRA 1701498452</a:t>
            </a:r>
            <a:b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DWYKIE ALEXANDRA </a:t>
            </a:r>
            <a:r>
              <a:rPr lang="id-ID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1701498862</a:t>
            </a:r>
            <a:endParaRPr lang="id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POMONA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on Google Play and Apps Store</a:t>
            </a:r>
          </a:p>
          <a:p>
            <a:r>
              <a:rPr lang="en-US" dirty="0" smtClean="0"/>
              <a:t>Please Rate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42223"/>
            <a:ext cx="8229600" cy="30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FACEBOOK API</a:t>
            </a:r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50" y="1752600"/>
            <a:ext cx="2458899" cy="4373563"/>
          </a:xfrm>
        </p:spPr>
      </p:pic>
    </p:spTree>
    <p:extLst>
      <p:ext uri="{BB962C8B-B14F-4D97-AF65-F5344CB8AC3E}">
        <p14:creationId xmlns:p14="http://schemas.microsoft.com/office/powerpoint/2010/main" val="225915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AMAZON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93461"/>
            <a:ext cx="82296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MIX PANEL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76400"/>
            <a:ext cx="2381250" cy="2381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42450"/>
            <a:ext cx="3810000" cy="3219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52175"/>
            <a:ext cx="4762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NEW RELIC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1828800"/>
            <a:ext cx="1781175" cy="38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200"/>
            <a:ext cx="6296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APPLICATION D</a:t>
            </a:r>
            <a:r>
              <a:rPr lang="en-US" dirty="0" smtClean="0"/>
              <a:t>e</a:t>
            </a:r>
            <a:r>
              <a:rPr lang="id-ID" dirty="0" err="1" smtClean="0"/>
              <a:t>mo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20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Q&amp;A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53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286</TotalTime>
  <Words>31</Words>
  <Application>Microsoft Macintosh PowerPoint</Application>
  <PresentationFormat>On-screen Show (4:3)</PresentationFormat>
  <Paragraphs>12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Book Antiqua</vt:lpstr>
      <vt:lpstr>Calibri</vt:lpstr>
      <vt:lpstr>Century Gothic</vt:lpstr>
      <vt:lpstr>Arial</vt:lpstr>
      <vt:lpstr>Apothecary</vt:lpstr>
      <vt:lpstr>Kelompok 2 HENDRA SETIADINATA 1701498465 SHAN MARKUS SUSANTO 1701498326 YUSRIL EKA MAHENDRA 1701498452 DWYKIE ALEXANDRA 1701498862</vt:lpstr>
      <vt:lpstr>POMONA</vt:lpstr>
      <vt:lpstr>FACEBOOK API</vt:lpstr>
      <vt:lpstr>AMAZON</vt:lpstr>
      <vt:lpstr>MIX PANEL</vt:lpstr>
      <vt:lpstr>NEW RELIC</vt:lpstr>
      <vt:lpstr>APPLICATION Demo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Sunaryo</dc:creator>
  <cp:lastModifiedBy>Microsoft Office User</cp:lastModifiedBy>
  <cp:revision>14</cp:revision>
  <dcterms:created xsi:type="dcterms:W3CDTF">2006-08-16T00:00:00Z</dcterms:created>
  <dcterms:modified xsi:type="dcterms:W3CDTF">2016-02-16T15:57:23Z</dcterms:modified>
</cp:coreProperties>
</file>